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8"/>
  </p:notesMasterIdLst>
  <p:sldIdLst>
    <p:sldId id="256" r:id="rId5"/>
    <p:sldId id="1494" r:id="rId6"/>
    <p:sldId id="1495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1133B"/>
    <a:srgbClr val="2E31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55699" autoAdjust="0"/>
  </p:normalViewPr>
  <p:slideViewPr>
    <p:cSldViewPr snapToGrid="0">
      <p:cViewPr varScale="1">
        <p:scale>
          <a:sx n="56" d="100"/>
          <a:sy n="56" d="100"/>
        </p:scale>
        <p:origin x="3126" y="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BC43DA-33A9-4681-9645-99147C99DD45}" type="datetimeFigureOut">
              <a:rPr lang="en-NZ" smtClean="0"/>
              <a:t>18/11/2021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9DAB4A-F1BF-4E8E-BE7C-E79FDD43F49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19075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9DAB4A-F1BF-4E8E-BE7C-E79FDD43F49A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1135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b="1" dirty="0"/>
              <a:t>Notes:</a:t>
            </a:r>
          </a:p>
          <a:p>
            <a:endParaRPr lang="en-NZ" b="1" dirty="0"/>
          </a:p>
          <a:p>
            <a:endParaRPr lang="en-NZ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AB856-A9D1-CA46-A3CD-E035F2C499A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021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NZ"/>
              <a:t>© Safe Leadership 2019</a:t>
            </a:r>
          </a:p>
        </p:txBody>
      </p:sp>
    </p:spTree>
    <p:extLst>
      <p:ext uri="{BB962C8B-B14F-4D97-AF65-F5344CB8AC3E}">
        <p14:creationId xmlns:p14="http://schemas.microsoft.com/office/powerpoint/2010/main" val="3914581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9491E-DF34-4087-9592-B6E4B1A9B35F}" type="datetimeFigureOut">
              <a:rPr lang="en-NZ" smtClean="0"/>
              <a:t>18/11/2021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42099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9491E-DF34-4087-9592-B6E4B1A9B35F}" type="datetimeFigureOut">
              <a:rPr lang="en-NZ" smtClean="0"/>
              <a:t>18/11/2021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10816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9491E-DF34-4087-9592-B6E4B1A9B35F}" type="datetimeFigureOut">
              <a:rPr lang="en-NZ" smtClean="0"/>
              <a:t>18/11/2021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29269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9491E-DF34-4087-9592-B6E4B1A9B35F}" type="datetimeFigureOut">
              <a:rPr lang="en-NZ" smtClean="0"/>
              <a:t>18/11/2021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0538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9491E-DF34-4087-9592-B6E4B1A9B35F}" type="datetimeFigureOut">
              <a:rPr lang="en-NZ" smtClean="0"/>
              <a:t>18/11/2021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24574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9491E-DF34-4087-9592-B6E4B1A9B35F}" type="datetimeFigureOut">
              <a:rPr lang="en-NZ" smtClean="0"/>
              <a:t>18/11/2021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0BBFA8F-0C55-4AEC-A7BF-54F1685D386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10829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E31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464098"/>
            <a:ext cx="7886700" cy="12432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NZ"/>
              <a:t>© Safe Leadership 2019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4C87A75-41D5-40F2-97C5-E26105623290}"/>
              </a:ext>
            </a:extLst>
          </p:cNvPr>
          <p:cNvSpPr/>
          <p:nvPr userDrawn="1"/>
        </p:nvSpPr>
        <p:spPr>
          <a:xfrm>
            <a:off x="0" y="0"/>
            <a:ext cx="9144000" cy="447472"/>
          </a:xfrm>
          <a:prstGeom prst="rect">
            <a:avLst/>
          </a:prstGeom>
          <a:solidFill>
            <a:srgbClr val="B1133B"/>
          </a:solidFill>
          <a:ln>
            <a:solidFill>
              <a:srgbClr val="B113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sz="1350"/>
          </a:p>
        </p:txBody>
      </p:sp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EF975F73-87C5-40A2-ADF1-2687455554B8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3555" y="6177021"/>
            <a:ext cx="940277" cy="629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097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6" r:id="rId5"/>
    <p:sldLayoutId id="2147483667" r:id="rId6"/>
    <p:sldLayoutId id="2147483669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group of people having a discussion&#10;&#10;Description automatically generated with medium confidence">
            <a:extLst>
              <a:ext uri="{FF2B5EF4-FFF2-40B4-BE49-F238E27FC236}">
                <a16:creationId xmlns:a16="http://schemas.microsoft.com/office/drawing/2014/main" id="{86D15B45-09B3-4105-8FC9-616B700B46A2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5750" y="464127"/>
            <a:ext cx="9715500" cy="6477000"/>
          </a:xfrm>
          <a:prstGeom prst="rect">
            <a:avLst/>
          </a:prstGeom>
        </p:spPr>
      </p:pic>
      <p:sp>
        <p:nvSpPr>
          <p:cNvPr id="6" name="Parallelogram 5">
            <a:extLst>
              <a:ext uri="{FF2B5EF4-FFF2-40B4-BE49-F238E27FC236}">
                <a16:creationId xmlns:a16="http://schemas.microsoft.com/office/drawing/2014/main" id="{5CD1A8DD-AD2D-4BAA-AB4F-C8FC1EAEDF17}"/>
              </a:ext>
            </a:extLst>
          </p:cNvPr>
          <p:cNvSpPr/>
          <p:nvPr/>
        </p:nvSpPr>
        <p:spPr>
          <a:xfrm>
            <a:off x="-1296752" y="458989"/>
            <a:ext cx="4909746" cy="7365590"/>
          </a:xfrm>
          <a:prstGeom prst="parallelogram">
            <a:avLst/>
          </a:prstGeom>
          <a:solidFill>
            <a:srgbClr val="B1133B">
              <a:alpha val="70000"/>
            </a:srgbClr>
          </a:solidFill>
          <a:ln>
            <a:solidFill>
              <a:srgbClr val="B113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46404EA-B3E4-432F-A1B8-D9F01A9DF9B3}"/>
              </a:ext>
            </a:extLst>
          </p:cNvPr>
          <p:cNvSpPr txBox="1"/>
          <p:nvPr/>
        </p:nvSpPr>
        <p:spPr>
          <a:xfrm>
            <a:off x="-1" y="1215908"/>
            <a:ext cx="335734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400" b="1" dirty="0">
                <a:solidFill>
                  <a:schemeClr val="bg1"/>
                </a:solidFill>
              </a:rPr>
              <a:t>Psychological Safety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B9F9A3A-761F-413B-9238-AD517107E8E9}"/>
              </a:ext>
            </a:extLst>
          </p:cNvPr>
          <p:cNvSpPr txBox="1"/>
          <p:nvPr/>
        </p:nvSpPr>
        <p:spPr>
          <a:xfrm>
            <a:off x="234156" y="3410141"/>
            <a:ext cx="28229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000" i="1" dirty="0">
                <a:solidFill>
                  <a:schemeClr val="bg1"/>
                </a:solidFill>
              </a:rPr>
              <a:t>The essential ingredient to every great workplace culture and high performing team.</a:t>
            </a:r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716BDE13-428E-4008-819A-5C190573B8D4}"/>
              </a:ext>
            </a:extLst>
          </p:cNvPr>
          <p:cNvSpPr/>
          <p:nvPr/>
        </p:nvSpPr>
        <p:spPr>
          <a:xfrm rot="20576134">
            <a:off x="1375340" y="3764119"/>
            <a:ext cx="4749709" cy="4718094"/>
          </a:xfrm>
          <a:prstGeom prst="triangle">
            <a:avLst/>
          </a:prstGeom>
          <a:solidFill>
            <a:srgbClr val="2E313B">
              <a:alpha val="70000"/>
            </a:srgbClr>
          </a:solidFill>
          <a:ln>
            <a:solidFill>
              <a:srgbClr val="2E31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6808843-3260-4837-90F0-318548F87E96}"/>
              </a:ext>
            </a:extLst>
          </p:cNvPr>
          <p:cNvSpPr txBox="1"/>
          <p:nvPr/>
        </p:nvSpPr>
        <p:spPr>
          <a:xfrm>
            <a:off x="196061" y="6389775"/>
            <a:ext cx="2328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>
                <a:solidFill>
                  <a:schemeClr val="bg1"/>
                </a:solidFill>
              </a:rPr>
              <a:t>Dave Sewell  © 2021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200D5B2-DF79-44BD-92D8-1341195170C3}"/>
              </a:ext>
            </a:extLst>
          </p:cNvPr>
          <p:cNvSpPr txBox="1"/>
          <p:nvPr/>
        </p:nvSpPr>
        <p:spPr>
          <a:xfrm>
            <a:off x="2777031" y="6373815"/>
            <a:ext cx="2136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>
                <a:solidFill>
                  <a:schemeClr val="bg1"/>
                </a:solidFill>
              </a:rPr>
              <a:t>www.davesewell.nz</a:t>
            </a:r>
          </a:p>
        </p:txBody>
      </p:sp>
    </p:spTree>
    <p:extLst>
      <p:ext uri="{BB962C8B-B14F-4D97-AF65-F5344CB8AC3E}">
        <p14:creationId xmlns:p14="http://schemas.microsoft.com/office/powerpoint/2010/main" val="3287584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coelenterate, hydrozoan, jellyfish&#10;&#10;Description automatically generated">
            <a:extLst>
              <a:ext uri="{FF2B5EF4-FFF2-40B4-BE49-F238E27FC236}">
                <a16:creationId xmlns:a16="http://schemas.microsoft.com/office/drawing/2014/main" id="{E64C5742-CB47-4ED1-B627-F85C70CCB57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9664" y="452582"/>
            <a:ext cx="9603327" cy="6405418"/>
          </a:xfrm>
          <a:prstGeom prst="rect">
            <a:avLst/>
          </a:prstGeom>
        </p:spPr>
      </p:pic>
      <p:sp>
        <p:nvSpPr>
          <p:cNvPr id="6" name="Arrow: Pentagon 5">
            <a:extLst>
              <a:ext uri="{FF2B5EF4-FFF2-40B4-BE49-F238E27FC236}">
                <a16:creationId xmlns:a16="http://schemas.microsoft.com/office/drawing/2014/main" id="{C3A1625A-5C15-410B-BBD3-08B04D42B535}"/>
              </a:ext>
            </a:extLst>
          </p:cNvPr>
          <p:cNvSpPr/>
          <p:nvPr/>
        </p:nvSpPr>
        <p:spPr>
          <a:xfrm rot="5400000">
            <a:off x="220527" y="550997"/>
            <a:ext cx="2944359" cy="1842365"/>
          </a:xfrm>
          <a:prstGeom prst="homePlate">
            <a:avLst/>
          </a:prstGeom>
          <a:solidFill>
            <a:srgbClr val="2E313B"/>
          </a:solidFill>
          <a:ln>
            <a:solidFill>
              <a:srgbClr val="B1133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81E1DFC-3B5D-4625-B9D7-28B94255EAD0}"/>
              </a:ext>
            </a:extLst>
          </p:cNvPr>
          <p:cNvSpPr txBox="1">
            <a:spLocks/>
          </p:cNvSpPr>
          <p:nvPr/>
        </p:nvSpPr>
        <p:spPr>
          <a:xfrm>
            <a:off x="771525" y="190501"/>
            <a:ext cx="1842366" cy="248602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2E313B"/>
                </a:solidFill>
                <a:latin typeface="Open Sans"/>
                <a:ea typeface="+mj-ea"/>
                <a:cs typeface="Open Sans"/>
              </a:defRPr>
            </a:lvl1pPr>
          </a:lstStyle>
          <a:p>
            <a:pPr algn="ctr" defTabSz="914400">
              <a:lnSpc>
                <a:spcPct val="90000"/>
              </a:lnSpc>
            </a:pPr>
            <a:r>
              <a:rPr lang="en-US" sz="2400" dirty="0">
                <a:solidFill>
                  <a:schemeClr val="bg1"/>
                </a:solidFill>
                <a:latin typeface="+mj-lt"/>
                <a:cs typeface="+mj-cs"/>
              </a:rPr>
              <a:t>Volunteer my ideas without being ignored!</a:t>
            </a:r>
          </a:p>
        </p:txBody>
      </p:sp>
    </p:spTree>
    <p:extLst>
      <p:ext uri="{BB962C8B-B14F-4D97-AF65-F5344CB8AC3E}">
        <p14:creationId xmlns:p14="http://schemas.microsoft.com/office/powerpoint/2010/main" val="2674870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254AD2-43FE-4A72-A8AD-0FD2E13F8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987" y="2807391"/>
            <a:ext cx="7886700" cy="1243217"/>
          </a:xfrm>
        </p:spPr>
        <p:txBody>
          <a:bodyPr>
            <a:normAutofit fontScale="90000"/>
          </a:bodyPr>
          <a:lstStyle/>
          <a:p>
            <a:pPr algn="ctr"/>
            <a:r>
              <a:rPr lang="en-NZ" dirty="0"/>
              <a:t>This is what we call </a:t>
            </a:r>
            <a:br>
              <a:rPr lang="en-NZ" dirty="0"/>
            </a:br>
            <a:br>
              <a:rPr lang="en-NZ" dirty="0"/>
            </a:br>
            <a:r>
              <a:rPr lang="en-NZ" sz="8000" b="1" dirty="0"/>
              <a:t>Psychological Safety</a:t>
            </a:r>
            <a:endParaRPr lang="en-NZ" b="1" dirty="0"/>
          </a:p>
        </p:txBody>
      </p:sp>
    </p:spTree>
    <p:extLst>
      <p:ext uri="{BB962C8B-B14F-4D97-AF65-F5344CB8AC3E}">
        <p14:creationId xmlns:p14="http://schemas.microsoft.com/office/powerpoint/2010/main" val="22202997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CD709DE57D00D4597FA4BBA000A68D8" ma:contentTypeVersion="12" ma:contentTypeDescription="Create a new document." ma:contentTypeScope="" ma:versionID="bed10aee3ffea59a90874896f937693a">
  <xsd:schema xmlns:xsd="http://www.w3.org/2001/XMLSchema" xmlns:xs="http://www.w3.org/2001/XMLSchema" xmlns:p="http://schemas.microsoft.com/office/2006/metadata/properties" xmlns:ns2="5e415cf7-02c8-4bba-b483-6b114188e6c0" xmlns:ns3="32a8755b-90a1-4c44-be61-2a6f08bcfc51" targetNamespace="http://schemas.microsoft.com/office/2006/metadata/properties" ma:root="true" ma:fieldsID="347ecd8cac96d815ea49c9d7077c71da" ns2:_="" ns3:_="">
    <xsd:import namespace="5e415cf7-02c8-4bba-b483-6b114188e6c0"/>
    <xsd:import namespace="32a8755b-90a1-4c44-be61-2a6f08bcfc5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415cf7-02c8-4bba-b483-6b114188e6c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a8755b-90a1-4c44-be61-2a6f08bcfc5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4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47819A1-E6FA-4669-901E-B41360FEECA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367E7DF-2009-4757-8C82-513BEBBDAF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6768264-7C94-402B-BD3A-063717B5CEB0}">
  <ds:schemaRefs>
    <ds:schemaRef ds:uri="32a8755b-90a1-4c44-be61-2a6f08bcfc51"/>
    <ds:schemaRef ds:uri="5e415cf7-02c8-4bba-b483-6b114188e6c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536</TotalTime>
  <Words>44</Words>
  <Application>Microsoft Office PowerPoint</Application>
  <PresentationFormat>On-screen Show (4:3)</PresentationFormat>
  <Paragraphs>9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This is what we call   Psychological Safety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Dave Sewell</dc:creator>
  <cp:lastModifiedBy>Dave Sewell</cp:lastModifiedBy>
  <cp:revision>6</cp:revision>
  <dcterms:created xsi:type="dcterms:W3CDTF">2019-08-07T22:08:00Z</dcterms:created>
  <dcterms:modified xsi:type="dcterms:W3CDTF">2021-11-17T22:26:48Z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0x010100DCD709DE57D00D4597FA4BBA000A68D8</vt:lpwstr>
  </property>
</Properties>
</file>